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65" r:id="rId4"/>
    <p:sldId id="257" r:id="rId5"/>
    <p:sldId id="264" r:id="rId6"/>
    <p:sldId id="259" r:id="rId7"/>
    <p:sldId id="260" r:id="rId8"/>
    <p:sldId id="261" r:id="rId9"/>
    <p:sldId id="262" r:id="rId10"/>
    <p:sldId id="263" r:id="rId11"/>
    <p:sldId id="266" r:id="rId1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9pPr>
  </p:defaultTextStyle>
  <p:extLst>
    <p:ext uri="{521415D9-36F7-43E2-AB2F-B90AF26B5E84}">
      <p14:sectionLst xmlns:p14="http://schemas.microsoft.com/office/powerpoint/2010/main">
        <p14:section name="默认节" id="{CE3678B7-181C-4035-867E-C72AB43F8241}">
          <p14:sldIdLst>
            <p14:sldId id="256"/>
            <p14:sldId id="258"/>
            <p14:sldId id="265"/>
            <p14:sldId id="257"/>
            <p14:sldId id="264"/>
            <p14:sldId id="259"/>
            <p14:sldId id="260"/>
            <p14:sldId id="261"/>
            <p14:sldId id="262"/>
            <p14:sldId id="263"/>
            <p14:sldId id="26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ff">
        <a:fontRef idx="minor">
          <a:srgbClr val="7B867F">
            <a:alpha val="92000"/>
          </a:srgbClr>
        </a:fontRef>
        <a:srgbClr val="7B867F">
          <a:alpha val="92000"/>
        </a:srgbClr>
      </a:tcTxStyle>
      <a:tcStyle>
        <a:tcBdr>
          <a:lef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7B867F">
            <a:alpha val="92000"/>
          </a:srgbClr>
        </a:fontRef>
        <a:srgbClr val="7B867F">
          <a:alpha val="92000"/>
        </a:srgbClr>
      </a:tcTxStyle>
      <a:tcStyle>
        <a:tcBdr>
          <a:lef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n" i="off">
        <a:fontRef idx="minor">
          <a:srgbClr val="7B867F">
            <a:alpha val="92000"/>
          </a:srgbClr>
        </a:fontRef>
        <a:srgbClr val="7B867F">
          <a:alpha val="92000"/>
        </a:srgbClr>
      </a:tcTxStyle>
      <a:tcStyle>
        <a:tcBdr>
          <a:lef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546056"/>
        </a:fontRef>
        <a:srgbClr val="546056"/>
      </a:tcTxStyle>
      <a:tcStyle>
        <a:tcBdr>
          <a:left>
            <a:ln w="12700" cap="flat">
              <a:solidFill>
                <a:srgbClr val="B59660"/>
              </a:solidFill>
              <a:prstDash val="solid"/>
              <a:miter lim="400000"/>
            </a:ln>
          </a:left>
          <a:right>
            <a:ln w="12700" cap="flat">
              <a:solidFill>
                <a:srgbClr val="B59660"/>
              </a:solidFill>
              <a:prstDash val="solid"/>
              <a:miter lim="400000"/>
            </a:ln>
          </a:right>
          <a:top>
            <a:ln w="12700" cap="flat">
              <a:solidFill>
                <a:srgbClr val="B59660"/>
              </a:solidFill>
              <a:prstDash val="solid"/>
              <a:miter lim="400000"/>
            </a:ln>
          </a:top>
          <a:bottom>
            <a:ln w="12700" cap="flat">
              <a:solidFill>
                <a:srgbClr val="B59660"/>
              </a:solidFill>
              <a:prstDash val="solid"/>
              <a:miter lim="400000"/>
            </a:ln>
          </a:bottom>
          <a:insideH>
            <a:ln w="12700" cap="flat">
              <a:solidFill>
                <a:srgbClr val="B59660"/>
              </a:solidFill>
              <a:prstDash val="solid"/>
              <a:miter lim="400000"/>
            </a:ln>
          </a:insideH>
          <a:insideV>
            <a:ln w="12700" cap="flat">
              <a:solidFill>
                <a:srgbClr val="B5966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5966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n" i="off">
        <a:fontRef idx="minor">
          <a:srgbClr val="7B867F">
            <a:alpha val="92000"/>
          </a:srgbClr>
        </a:fontRef>
        <a:srgbClr val="7B867F">
          <a:alpha val="92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8F8E8A">
              <a:alpha val="80000"/>
            </a:srgbClr>
          </a:solidFill>
        </a:fill>
      </a:tcStyle>
    </a:firstCol>
    <a:la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alpha val="90000"/>
            </a:schemeClr>
          </a:solidFill>
        </a:fill>
      </a:tcStyle>
    </a:lastRow>
    <a:fir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alpha val="90000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46056"/>
        </a:fontRef>
        <a:srgbClr val="546056"/>
      </a:tcTxStyle>
      <a:tcStyle>
        <a:tcBdr>
          <a:left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C6E72">
              <a:alpha val="11000"/>
            </a:srgbClr>
          </a:solidFill>
        </a:fill>
      </a:tcStyle>
    </a:firstCol>
    <a:lastRow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C6E72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546056"/>
        </a:fontRef>
        <a:srgbClr val="546056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1507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647700" y="2095500"/>
            <a:ext cx="11709400" cy="29083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47700" y="5207000"/>
            <a:ext cx="11709400" cy="13970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32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228600" algn="ctr">
              <a:lnSpc>
                <a:spcPct val="110000"/>
              </a:lnSpc>
              <a:spcBef>
                <a:spcPts val="0"/>
              </a:spcBef>
              <a:buSzTx/>
              <a:buNone/>
              <a:defRPr sz="32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457200" algn="ctr">
              <a:lnSpc>
                <a:spcPct val="110000"/>
              </a:lnSpc>
              <a:spcBef>
                <a:spcPts val="0"/>
              </a:spcBef>
              <a:buSzTx/>
              <a:buNone/>
              <a:defRPr sz="32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685800" algn="ctr">
              <a:lnSpc>
                <a:spcPct val="110000"/>
              </a:lnSpc>
              <a:spcBef>
                <a:spcPts val="0"/>
              </a:spcBef>
              <a:buSzTx/>
              <a:buNone/>
              <a:defRPr sz="32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914400" algn="ctr">
              <a:lnSpc>
                <a:spcPct val="110000"/>
              </a:lnSpc>
              <a:spcBef>
                <a:spcPts val="0"/>
              </a:spcBef>
              <a:buSzTx/>
              <a:buNone/>
              <a:defRPr sz="32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044700" y="6642100"/>
            <a:ext cx="8902700" cy="6350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106" name="“在此键入引文”"/>
          <p:cNvSpPr txBox="1">
            <a:spLocks noGrp="1"/>
          </p:cNvSpPr>
          <p:nvPr>
            <p:ph type="body" sz="quarter" idx="14"/>
          </p:nvPr>
        </p:nvSpPr>
        <p:spPr>
          <a:xfrm>
            <a:off x="2044700" y="4171950"/>
            <a:ext cx="8902700" cy="8763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</a:lvl1pPr>
          </a:lstStyle>
          <a:p>
            <a:r>
              <a:t>“在此键入引文”</a:t>
            </a:r>
          </a:p>
        </p:txBody>
      </p:sp>
      <p:sp>
        <p:nvSpPr>
          <p:cNvPr id="10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图像"/>
          <p:cNvSpPr>
            <a:spLocks noGrp="1"/>
          </p:cNvSpPr>
          <p:nvPr>
            <p:ph type="pic" idx="13"/>
          </p:nvPr>
        </p:nvSpPr>
        <p:spPr>
          <a:xfrm>
            <a:off x="368300" y="368300"/>
            <a:ext cx="12268200" cy="6045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3" name="标题文本"/>
          <p:cNvSpPr txBox="1">
            <a:spLocks noGrp="1"/>
          </p:cNvSpPr>
          <p:nvPr>
            <p:ph type="title"/>
          </p:nvPr>
        </p:nvSpPr>
        <p:spPr>
          <a:xfrm>
            <a:off x="647700" y="6794500"/>
            <a:ext cx="11709400" cy="14224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3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47700" y="8204200"/>
            <a:ext cx="11709400" cy="12827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32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228600" algn="ctr">
              <a:lnSpc>
                <a:spcPct val="110000"/>
              </a:lnSpc>
              <a:spcBef>
                <a:spcPts val="0"/>
              </a:spcBef>
              <a:buSzTx/>
              <a:buNone/>
              <a:defRPr sz="32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457200" algn="ctr">
              <a:lnSpc>
                <a:spcPct val="110000"/>
              </a:lnSpc>
              <a:spcBef>
                <a:spcPts val="0"/>
              </a:spcBef>
              <a:buSzTx/>
              <a:buNone/>
              <a:defRPr sz="32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685800" algn="ctr">
              <a:lnSpc>
                <a:spcPct val="110000"/>
              </a:lnSpc>
              <a:spcBef>
                <a:spcPts val="0"/>
              </a:spcBef>
              <a:buSzTx/>
              <a:buNone/>
              <a:defRPr sz="32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914400" algn="ctr">
              <a:lnSpc>
                <a:spcPct val="110000"/>
              </a:lnSpc>
              <a:spcBef>
                <a:spcPts val="0"/>
              </a:spcBef>
              <a:buSzTx/>
              <a:buNone/>
              <a:defRPr sz="32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文本"/>
          <p:cNvSpPr txBox="1">
            <a:spLocks noGrp="1"/>
          </p:cNvSpPr>
          <p:nvPr>
            <p:ph type="title"/>
          </p:nvPr>
        </p:nvSpPr>
        <p:spPr>
          <a:xfrm>
            <a:off x="647700" y="3390900"/>
            <a:ext cx="11709400" cy="295910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4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图像"/>
          <p:cNvSpPr>
            <a:spLocks noGrp="1"/>
          </p:cNvSpPr>
          <p:nvPr>
            <p:ph type="pic" sz="half" idx="13"/>
          </p:nvPr>
        </p:nvSpPr>
        <p:spPr>
          <a:xfrm>
            <a:off x="6489700" y="622300"/>
            <a:ext cx="5892800" cy="8521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1" name="标题文本"/>
          <p:cNvSpPr txBox="1">
            <a:spLocks noGrp="1"/>
          </p:cNvSpPr>
          <p:nvPr>
            <p:ph type="title"/>
          </p:nvPr>
        </p:nvSpPr>
        <p:spPr>
          <a:xfrm>
            <a:off x="647700" y="1689100"/>
            <a:ext cx="5600700" cy="34925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5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47700" y="5435600"/>
            <a:ext cx="5600700" cy="35941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32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228600" algn="ctr">
              <a:lnSpc>
                <a:spcPct val="110000"/>
              </a:lnSpc>
              <a:spcBef>
                <a:spcPts val="0"/>
              </a:spcBef>
              <a:buSzTx/>
              <a:buNone/>
              <a:defRPr sz="32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457200" algn="ctr">
              <a:lnSpc>
                <a:spcPct val="110000"/>
              </a:lnSpc>
              <a:spcBef>
                <a:spcPts val="0"/>
              </a:spcBef>
              <a:buSzTx/>
              <a:buNone/>
              <a:defRPr sz="32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685800" algn="ctr">
              <a:lnSpc>
                <a:spcPct val="110000"/>
              </a:lnSpc>
              <a:spcBef>
                <a:spcPts val="0"/>
              </a:spcBef>
              <a:buSzTx/>
              <a:buNone/>
              <a:defRPr sz="32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914400" algn="ctr">
              <a:lnSpc>
                <a:spcPct val="110000"/>
              </a:lnSpc>
              <a:spcBef>
                <a:spcPts val="0"/>
              </a:spcBef>
              <a:buSzTx/>
              <a:buNone/>
              <a:defRPr sz="32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9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图像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676900" cy="6553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647700" y="2628900"/>
            <a:ext cx="5600700" cy="6477000"/>
          </a:xfrm>
          <a:prstGeom prst="rect">
            <a:avLst/>
          </a:prstGeom>
        </p:spPr>
        <p:txBody>
          <a:bodyPr/>
          <a:lstStyle>
            <a:lvl1pPr marL="393700" indent="-393700">
              <a:lnSpc>
                <a:spcPct val="120000"/>
              </a:lnSpc>
              <a:spcBef>
                <a:spcPts val="2400"/>
              </a:spcBef>
              <a:buBlip>
                <a:blip r:embed="rId2"/>
              </a:buBlip>
              <a:defRPr sz="3200"/>
            </a:lvl1pPr>
            <a:lvl2pPr marL="787400" indent="-393700">
              <a:lnSpc>
                <a:spcPct val="120000"/>
              </a:lnSpc>
              <a:spcBef>
                <a:spcPts val="2400"/>
              </a:spcBef>
              <a:buBlip>
                <a:blip r:embed="rId2"/>
              </a:buBlip>
              <a:defRPr sz="3200"/>
            </a:lvl2pPr>
            <a:lvl3pPr marL="1181100" indent="-393700">
              <a:lnSpc>
                <a:spcPct val="120000"/>
              </a:lnSpc>
              <a:spcBef>
                <a:spcPts val="2400"/>
              </a:spcBef>
              <a:buBlip>
                <a:blip r:embed="rId2"/>
              </a:buBlip>
              <a:defRPr sz="3200"/>
            </a:lvl3pPr>
            <a:lvl4pPr marL="1574800" indent="-393700">
              <a:lnSpc>
                <a:spcPct val="120000"/>
              </a:lnSpc>
              <a:spcBef>
                <a:spcPts val="2400"/>
              </a:spcBef>
              <a:buBlip>
                <a:blip r:embed="rId2"/>
              </a:buBlip>
              <a:defRPr sz="3200"/>
            </a:lvl4pPr>
            <a:lvl5pPr marL="1968500" indent="-393700">
              <a:lnSpc>
                <a:spcPct val="120000"/>
              </a:lnSpc>
              <a:spcBef>
                <a:spcPts val="2400"/>
              </a:spcBef>
              <a:buBlip>
                <a:blip r:embed="rId2"/>
              </a:buBlip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正文级别 1…"/>
          <p:cNvSpPr txBox="1">
            <a:spLocks noGrp="1"/>
          </p:cNvSpPr>
          <p:nvPr>
            <p:ph type="body" idx="1"/>
          </p:nvPr>
        </p:nvSpPr>
        <p:spPr>
          <a:xfrm>
            <a:off x="647700" y="647700"/>
            <a:ext cx="11709400" cy="8458200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图像"/>
          <p:cNvSpPr>
            <a:spLocks noGrp="1"/>
          </p:cNvSpPr>
          <p:nvPr>
            <p:ph type="pic" sz="quarter" idx="13"/>
          </p:nvPr>
        </p:nvSpPr>
        <p:spPr>
          <a:xfrm>
            <a:off x="6540500" y="4902200"/>
            <a:ext cx="5854700" cy="4241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6" name="图像"/>
          <p:cNvSpPr>
            <a:spLocks noGrp="1"/>
          </p:cNvSpPr>
          <p:nvPr>
            <p:ph type="pic" sz="quarter" idx="14"/>
          </p:nvPr>
        </p:nvSpPr>
        <p:spPr>
          <a:xfrm>
            <a:off x="6540500" y="641350"/>
            <a:ext cx="5854700" cy="4241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7" name="图像"/>
          <p:cNvSpPr>
            <a:spLocks noGrp="1"/>
          </p:cNvSpPr>
          <p:nvPr>
            <p:ph type="pic" sz="half" idx="15"/>
          </p:nvPr>
        </p:nvSpPr>
        <p:spPr>
          <a:xfrm>
            <a:off x="622300" y="622300"/>
            <a:ext cx="5892800" cy="8521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647700" y="152400"/>
            <a:ext cx="11709400" cy="203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647700" y="2628900"/>
            <a:ext cx="11709400" cy="647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24599" y="9359900"/>
            <a:ext cx="342901" cy="406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>
                <a:solidFill>
                  <a:srgbClr val="FFFFFF">
                    <a:alpha val="95000"/>
                  </a:srgb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9pPr>
    </p:titleStyle>
    <p:bodyStyle>
      <a:lvl1pPr marL="5334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15"/>
        </a:buBlip>
        <a:tabLst/>
        <a:defRPr sz="4300" b="0" i="0" u="none" strike="noStrike" cap="none" spc="0" baseline="0">
          <a:ln>
            <a:noFill/>
          </a:ln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1pPr>
      <a:lvl2pPr marL="10668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15"/>
        </a:buBlip>
        <a:tabLst/>
        <a:defRPr sz="4300" b="0" i="0" u="none" strike="noStrike" cap="none" spc="0" baseline="0">
          <a:ln>
            <a:noFill/>
          </a:ln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2pPr>
      <a:lvl3pPr marL="16002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15"/>
        </a:buBlip>
        <a:tabLst/>
        <a:defRPr sz="4300" b="0" i="0" u="none" strike="noStrike" cap="none" spc="0" baseline="0">
          <a:ln>
            <a:noFill/>
          </a:ln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3pPr>
      <a:lvl4pPr marL="21336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15"/>
        </a:buBlip>
        <a:tabLst/>
        <a:defRPr sz="4300" b="0" i="0" u="none" strike="noStrike" cap="none" spc="0" baseline="0">
          <a:ln>
            <a:noFill/>
          </a:ln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4pPr>
      <a:lvl5pPr marL="26670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15"/>
        </a:buBlip>
        <a:tabLst/>
        <a:defRPr sz="4300" b="0" i="0" u="none" strike="noStrike" cap="none" spc="0" baseline="0">
          <a:ln>
            <a:noFill/>
          </a:ln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5pPr>
      <a:lvl6pPr marL="32004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15"/>
        </a:buBlip>
        <a:tabLst/>
        <a:defRPr sz="4300" b="0" i="0" u="none" strike="noStrike" cap="none" spc="0" baseline="0">
          <a:ln>
            <a:noFill/>
          </a:ln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6pPr>
      <a:lvl7pPr marL="37338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15"/>
        </a:buBlip>
        <a:tabLst/>
        <a:defRPr sz="4300" b="0" i="0" u="none" strike="noStrike" cap="none" spc="0" baseline="0">
          <a:ln>
            <a:noFill/>
          </a:ln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7pPr>
      <a:lvl8pPr marL="42672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15"/>
        </a:buBlip>
        <a:tabLst/>
        <a:defRPr sz="4300" b="0" i="0" u="none" strike="noStrike" cap="none" spc="0" baseline="0">
          <a:ln>
            <a:noFill/>
          </a:ln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8pPr>
      <a:lvl9pPr marL="48006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15"/>
        </a:buBlip>
        <a:tabLst/>
        <a:defRPr sz="4300" b="0" i="0" u="none" strike="noStrike" cap="none" spc="0" baseline="0">
          <a:ln>
            <a:noFill/>
          </a:ln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android应用项目“吃了么”UI介绍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android应用项目“吃了么”UI介绍</a:t>
            </a:r>
          </a:p>
        </p:txBody>
      </p:sp>
      <p:sp>
        <p:nvSpPr>
          <p:cNvPr id="132" name="组长：吕祺雨 20152100217…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03097">
              <a:defRPr sz="2208"/>
            </a:pPr>
            <a:r>
              <a:rPr dirty="0" err="1"/>
              <a:t>组长：吕祺雨</a:t>
            </a:r>
            <a:r>
              <a:rPr dirty="0"/>
              <a:t> 20152100217</a:t>
            </a:r>
          </a:p>
          <a:p>
            <a:pPr defTabSz="403097">
              <a:defRPr sz="2208"/>
            </a:pPr>
            <a:r>
              <a:rPr dirty="0" err="1"/>
              <a:t>组员：赵书妍</a:t>
            </a:r>
            <a:r>
              <a:rPr dirty="0"/>
              <a:t> 20152100212 李铁军20152100097翟健晖:20152100077</a:t>
            </a:r>
          </a:p>
          <a:p>
            <a:pPr defTabSz="403097">
              <a:defRPr sz="2208"/>
            </a:pPr>
            <a:r>
              <a:rPr dirty="0" err="1"/>
              <a:t>设计理念：健康</a:t>
            </a:r>
            <a:r>
              <a:rPr dirty="0"/>
              <a:t> </a:t>
            </a:r>
            <a:r>
              <a:rPr dirty="0" err="1"/>
              <a:t>护眼</a:t>
            </a:r>
            <a:r>
              <a:rPr dirty="0"/>
              <a:t> </a:t>
            </a:r>
            <a:r>
              <a:rPr dirty="0" err="1"/>
              <a:t>简洁明了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家庭组界面"/>
          <p:cNvSpPr txBox="1">
            <a:spLocks noGrp="1"/>
          </p:cNvSpPr>
          <p:nvPr>
            <p:ph type="title"/>
          </p:nvPr>
        </p:nvSpPr>
        <p:spPr>
          <a:xfrm>
            <a:off x="647700" y="582527"/>
            <a:ext cx="5600701" cy="1582772"/>
          </a:xfrm>
          <a:prstGeom prst="rect">
            <a:avLst/>
          </a:prstGeom>
        </p:spPr>
        <p:txBody>
          <a:bodyPr/>
          <a:lstStyle/>
          <a:p>
            <a:r>
              <a:t>家庭组界面</a:t>
            </a:r>
          </a:p>
        </p:txBody>
      </p:sp>
      <p:sp>
        <p:nvSpPr>
          <p:cNvPr id="162" name="点击全部 显示全部家庭组成员…"/>
          <p:cNvSpPr txBox="1">
            <a:spLocks noGrp="1"/>
          </p:cNvSpPr>
          <p:nvPr>
            <p:ph type="body" sz="half" idx="1"/>
          </p:nvPr>
        </p:nvSpPr>
        <p:spPr>
          <a:xfrm>
            <a:off x="647700" y="2160503"/>
            <a:ext cx="5600700" cy="6869197"/>
          </a:xfrm>
          <a:prstGeom prst="rect">
            <a:avLst/>
          </a:prstGeom>
        </p:spPr>
        <p:txBody>
          <a:bodyPr/>
          <a:lstStyle/>
          <a:p>
            <a:r>
              <a:t>点击全部 显示全部家庭组成员</a:t>
            </a:r>
          </a:p>
          <a:p>
            <a:r>
              <a:t>点击共享 用户显示家庭共享的物品信息</a:t>
            </a:r>
          </a:p>
          <a:p>
            <a:r>
              <a:t>提醒TA 为你的家庭组成员设置提醒</a:t>
            </a:r>
          </a:p>
          <a:p>
            <a:r>
              <a:t>点击搜索 跳出键盘输入搜索关键词可根据成员名和物品名搜索</a:t>
            </a:r>
          </a:p>
        </p:txBody>
      </p:sp>
      <p:pic>
        <p:nvPicPr>
          <p:cNvPr id="163" name="A1B91B2C-2BFF-4526-836A-2DF0F57BDE05-L0-001.png" descr="A1B91B2C-2BFF-4526-836A-2DF0F57BDE05-L0-0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1725" y="0"/>
            <a:ext cx="5348750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C69E0E76-8A37-4C05-A4F3-4B078DC0269A-L0-001.png" descr="C69E0E76-8A37-4C05-A4F3-4B078DC0269A-L0-0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61725" y="-1"/>
            <a:ext cx="5348750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6" dur="1000" fill="hold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1" animBg="1" advAuto="0"/>
      <p:bldP spid="164" grpId="2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1">
            <a:extLst>
              <a:ext uri="{FF2B5EF4-FFF2-40B4-BE49-F238E27FC236}">
                <a16:creationId xmlns:a16="http://schemas.microsoft.com/office/drawing/2014/main" id="{9070B84E-2277-474F-A3BE-0B15371AD6B1}"/>
              </a:ext>
            </a:extLst>
          </p:cNvPr>
          <p:cNvSpPr>
            <a:spLocks noGrp="1"/>
          </p:cNvSpPr>
          <p:nvPr>
            <p:ph type="pic" sz="half" idx="13"/>
          </p:nvPr>
        </p:nvSpPr>
        <p:spPr/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EE1CC31-E60F-46E3-A269-0354701EA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视频展示</a:t>
            </a:r>
          </a:p>
        </p:txBody>
      </p:sp>
      <p:pic>
        <p:nvPicPr>
          <p:cNvPr id="5" name="终极版">
            <a:hlinkClick r:id="" action="ppaction://media"/>
            <a:extLst>
              <a:ext uri="{FF2B5EF4-FFF2-40B4-BE49-F238E27FC236}">
                <a16:creationId xmlns:a16="http://schemas.microsoft.com/office/drawing/2014/main" id="{382E848D-3AAD-44DE-B90E-B8412E6C9C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09803" y="157878"/>
            <a:ext cx="4747092" cy="945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949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登陆界面"/>
          <p:cNvSpPr txBox="1">
            <a:spLocks noGrp="1"/>
          </p:cNvSpPr>
          <p:nvPr>
            <p:ph type="title"/>
          </p:nvPr>
        </p:nvSpPr>
        <p:spPr>
          <a:xfrm>
            <a:off x="647699" y="152400"/>
            <a:ext cx="4677335" cy="203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/>
              <a:t>目录</a:t>
            </a:r>
            <a:endParaRPr dirty="0"/>
          </a:p>
        </p:txBody>
      </p:sp>
      <p:sp>
        <p:nvSpPr>
          <p:cNvPr id="140" name="输入账号密码点击登陆即可登陆，若没有账号则点击用户注册后跳转注册界面，若忘密码则点忘记密码找回密码"/>
          <p:cNvSpPr txBox="1">
            <a:spLocks noGrp="1"/>
          </p:cNvSpPr>
          <p:nvPr>
            <p:ph type="body" sz="half" idx="1"/>
          </p:nvPr>
        </p:nvSpPr>
        <p:spPr>
          <a:xfrm>
            <a:off x="647700" y="2628900"/>
            <a:ext cx="5259538" cy="6477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</a:lvl1pPr>
          </a:lstStyle>
          <a:p>
            <a:r>
              <a:rPr lang="en-US" altLang="zh-CN" dirty="0"/>
              <a:t>1.Logo</a:t>
            </a:r>
            <a:r>
              <a:rPr lang="zh-CN" altLang="en-US" dirty="0"/>
              <a:t>及开机动画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主页面展示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登录界面展示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侧滑界面</a:t>
            </a:r>
            <a:endParaRPr lang="en-US" altLang="zh-CN" dirty="0"/>
          </a:p>
          <a:p>
            <a:r>
              <a:rPr lang="en-US" altLang="zh-CN" dirty="0"/>
              <a:t>5.</a:t>
            </a:r>
            <a:r>
              <a:rPr lang="zh-CN" altLang="en-US" dirty="0"/>
              <a:t>设置界面</a:t>
            </a:r>
            <a:endParaRPr lang="en-US" altLang="zh-CN" dirty="0"/>
          </a:p>
          <a:p>
            <a:r>
              <a:rPr lang="en-US" altLang="zh-CN" dirty="0"/>
              <a:t>6.</a:t>
            </a:r>
            <a:r>
              <a:rPr lang="zh-CN" altLang="en-US" dirty="0"/>
              <a:t>物品输入界面</a:t>
            </a:r>
            <a:endParaRPr lang="en-US" altLang="zh-CN" dirty="0"/>
          </a:p>
          <a:p>
            <a:r>
              <a:rPr lang="en-US" altLang="zh-CN" dirty="0"/>
              <a:t>7.</a:t>
            </a:r>
            <a:r>
              <a:rPr lang="zh-CN" altLang="en-US" dirty="0"/>
              <a:t>物品列表界面</a:t>
            </a:r>
            <a:endParaRPr lang="en-US" altLang="zh-CN" dirty="0"/>
          </a:p>
          <a:p>
            <a:r>
              <a:rPr lang="en-US" altLang="zh-CN" dirty="0"/>
              <a:t>8.</a:t>
            </a:r>
            <a:r>
              <a:rPr lang="zh-CN" altLang="en-US" dirty="0"/>
              <a:t>家庭组</a:t>
            </a:r>
            <a:endParaRPr lang="en-US" altLang="zh-CN" dirty="0"/>
          </a:p>
          <a:p>
            <a:r>
              <a:rPr lang="en-US" altLang="zh-CN" dirty="0"/>
              <a:t>9.</a:t>
            </a:r>
            <a:r>
              <a:rPr lang="zh-CN" altLang="en-US" dirty="0"/>
              <a:t>视频展示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arp dir="i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登陆界面"/>
          <p:cNvSpPr txBox="1">
            <a:spLocks noGrp="1"/>
          </p:cNvSpPr>
          <p:nvPr>
            <p:ph type="title"/>
          </p:nvPr>
        </p:nvSpPr>
        <p:spPr>
          <a:xfrm>
            <a:off x="647699" y="152400"/>
            <a:ext cx="4677335" cy="20320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/>
              <a:t>Logo &amp;</a:t>
            </a:r>
            <a:r>
              <a:rPr lang="zh-CN" altLang="en-US" dirty="0"/>
              <a:t>启动动画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D8871E-6781-4DF7-A4DB-2614F041A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35" y="3361765"/>
            <a:ext cx="5410200" cy="5410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4AF6496-84DD-465A-8CFD-6297CAFA9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267" y="838231"/>
            <a:ext cx="4557491" cy="807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2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arp dir="i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主界面"/>
          <p:cNvSpPr txBox="1">
            <a:spLocks noGrp="1"/>
          </p:cNvSpPr>
          <p:nvPr>
            <p:ph type="title"/>
          </p:nvPr>
        </p:nvSpPr>
        <p:spPr>
          <a:xfrm>
            <a:off x="1080277" y="687341"/>
            <a:ext cx="4090474" cy="1458627"/>
          </a:xfrm>
          <a:prstGeom prst="rect">
            <a:avLst/>
          </a:prstGeom>
        </p:spPr>
        <p:txBody>
          <a:bodyPr/>
          <a:lstStyle/>
          <a:p>
            <a:r>
              <a:t>主界面</a:t>
            </a:r>
          </a:p>
        </p:txBody>
      </p:sp>
      <p:sp>
        <p:nvSpPr>
          <p:cNvPr id="135" name="1、添加项目，点击物品信息输入界面…"/>
          <p:cNvSpPr txBox="1">
            <a:spLocks noGrp="1"/>
          </p:cNvSpPr>
          <p:nvPr>
            <p:ph type="body" sz="half" idx="1"/>
          </p:nvPr>
        </p:nvSpPr>
        <p:spPr>
          <a:xfrm>
            <a:off x="845016" y="2035692"/>
            <a:ext cx="4128419" cy="6310991"/>
          </a:xfrm>
          <a:prstGeom prst="rect">
            <a:avLst/>
          </a:prstGeom>
        </p:spPr>
        <p:txBody>
          <a:bodyPr/>
          <a:lstStyle/>
          <a:p>
            <a:pPr defTabSz="490727">
              <a:defRPr sz="2688"/>
            </a:pPr>
            <a:r>
              <a:t>1、添加项目，点击物品信息输入界面</a:t>
            </a:r>
          </a:p>
          <a:p>
            <a:pPr defTabSz="490727">
              <a:defRPr sz="2688"/>
            </a:pPr>
            <a:r>
              <a:t>2、全部物品，点击进入项目列表界面调用物品数据库，显示已录入的物品</a:t>
            </a:r>
          </a:p>
          <a:p>
            <a:pPr defTabSz="490727">
              <a:defRPr sz="2688"/>
            </a:pPr>
            <a:r>
              <a:t>3、添加提醒，点击进入闹钟设置界面</a:t>
            </a:r>
          </a:p>
          <a:p>
            <a:pPr defTabSz="490727">
              <a:defRPr sz="2688"/>
            </a:pPr>
            <a:r>
              <a:t>4、显示即将过期的物品的列表</a:t>
            </a:r>
          </a:p>
          <a:p>
            <a:pPr defTabSz="490727">
              <a:defRPr sz="2688"/>
            </a:pPr>
            <a:r>
              <a:t>5、点击进入登陆界面</a:t>
            </a:r>
          </a:p>
          <a:p>
            <a:pPr defTabSz="490727">
              <a:defRPr sz="2688"/>
            </a:pPr>
            <a:r>
              <a:t>6、点击进入侧滑界面</a:t>
            </a:r>
          </a:p>
          <a:p>
            <a:pPr defTabSz="490727">
              <a:defRPr sz="2688"/>
            </a:pPr>
            <a:r>
              <a:t>7、显示紧急通知</a:t>
            </a:r>
          </a:p>
        </p:txBody>
      </p:sp>
      <p:pic>
        <p:nvPicPr>
          <p:cNvPr id="137" name="72BC6950-B5C3-4980-BB64-03E4AE192E2B-L0-001.png" descr="72BC6950-B5C3-4980-BB64-03E4AE192E2B-L0-0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57508" y="0"/>
            <a:ext cx="5348749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A3B4FEA-AAF0-4A79-B027-847863334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507" y="0"/>
            <a:ext cx="5348749" cy="975360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1" animBg="1" advAuto="0"/>
      <p:bldP spid="137" grpId="2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登陆界面"/>
          <p:cNvSpPr txBox="1">
            <a:spLocks noGrp="1"/>
          </p:cNvSpPr>
          <p:nvPr>
            <p:ph type="title"/>
          </p:nvPr>
        </p:nvSpPr>
        <p:spPr>
          <a:xfrm>
            <a:off x="647700" y="152400"/>
            <a:ext cx="4028366" cy="2032000"/>
          </a:xfrm>
          <a:prstGeom prst="rect">
            <a:avLst/>
          </a:prstGeom>
        </p:spPr>
        <p:txBody>
          <a:bodyPr/>
          <a:lstStyle/>
          <a:p>
            <a:r>
              <a:t>登陆界面</a:t>
            </a:r>
          </a:p>
        </p:txBody>
      </p:sp>
      <p:sp>
        <p:nvSpPr>
          <p:cNvPr id="140" name="输入账号密码点击登陆即可登陆，若没有账号则点击用户注册后跳转注册界面，若忘密码则点忘记密码找回密码"/>
          <p:cNvSpPr txBox="1">
            <a:spLocks noGrp="1"/>
          </p:cNvSpPr>
          <p:nvPr>
            <p:ph type="body" sz="half" idx="1"/>
          </p:nvPr>
        </p:nvSpPr>
        <p:spPr>
          <a:xfrm>
            <a:off x="647700" y="2628900"/>
            <a:ext cx="5259538" cy="6477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</a:lvl1pPr>
          </a:lstStyle>
          <a:p>
            <a:r>
              <a:t>输入账号密码点击登陆即可登陆，若没有账号则点击用户注册后跳转注册界面，若忘密码则点忘记密码找回密码</a:t>
            </a:r>
          </a:p>
        </p:txBody>
      </p:sp>
      <p:pic>
        <p:nvPicPr>
          <p:cNvPr id="141" name="C08A80CA-FD7A-4923-A75D-806CF72A0F16-L0-001.png" descr="C08A80CA-FD7A-4923-A75D-806CF72A0F16-L0-0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16307" y="232648"/>
            <a:ext cx="5093586" cy="92883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5415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侧滑界面"/>
          <p:cNvSpPr txBox="1">
            <a:spLocks noGrp="1"/>
          </p:cNvSpPr>
          <p:nvPr>
            <p:ph type="title"/>
          </p:nvPr>
        </p:nvSpPr>
        <p:spPr>
          <a:xfrm>
            <a:off x="860194" y="452079"/>
            <a:ext cx="5600701" cy="2088522"/>
          </a:xfrm>
          <a:prstGeom prst="rect">
            <a:avLst/>
          </a:prstGeom>
        </p:spPr>
        <p:txBody>
          <a:bodyPr/>
          <a:lstStyle/>
          <a:p>
            <a:r>
              <a:t>侧滑界面</a:t>
            </a:r>
          </a:p>
        </p:txBody>
      </p:sp>
      <p:sp>
        <p:nvSpPr>
          <p:cNvPr id="144" name="从主界面中点击跳转，可以查看自家的账号和家庭…"/>
          <p:cNvSpPr txBox="1">
            <a:spLocks noGrp="1"/>
          </p:cNvSpPr>
          <p:nvPr>
            <p:ph type="body" sz="half" idx="1"/>
          </p:nvPr>
        </p:nvSpPr>
        <p:spPr>
          <a:xfrm>
            <a:off x="647700" y="2612462"/>
            <a:ext cx="5600700" cy="6417238"/>
          </a:xfrm>
          <a:prstGeom prst="rect">
            <a:avLst/>
          </a:prstGeom>
        </p:spPr>
        <p:txBody>
          <a:bodyPr/>
          <a:lstStyle/>
          <a:p>
            <a:pPr algn="l"/>
            <a:r>
              <a:t>从主界面中点击跳转，可以查看自家的账号和家庭</a:t>
            </a:r>
          </a:p>
          <a:p>
            <a:pPr algn="l"/>
            <a:r>
              <a:t>通过点击游客登陆跳转登陆界面</a:t>
            </a:r>
          </a:p>
          <a:p>
            <a:pPr algn="l"/>
            <a:r>
              <a:t>点击我的物品跳转物品列表界面</a:t>
            </a:r>
          </a:p>
          <a:p>
            <a:pPr algn="l"/>
            <a:r>
              <a:t>点击我的家庭跳转家庭界面</a:t>
            </a:r>
          </a:p>
          <a:p>
            <a:pPr algn="l"/>
            <a:r>
              <a:t>点击设置跳转到用户设置界面</a:t>
            </a:r>
          </a:p>
          <a:p>
            <a:pPr algn="l"/>
            <a:r>
              <a:t>点击切换账号跳转登陆界面切换账号</a:t>
            </a:r>
          </a:p>
        </p:txBody>
      </p:sp>
      <p:pic>
        <p:nvPicPr>
          <p:cNvPr id="145" name="F90C5A87-98F7-4F08-AD99-54219AF6C8BA-L0-001.png" descr="F90C5A87-98F7-4F08-AD99-54219AF6C8BA-L0-0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63032" y="-1"/>
            <a:ext cx="5348749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Choice xmlns:p14="http://schemas.microsoft.com/office/powerpoint/2010/main" xmlns="" Requires="p14">
      <p:transition spd="med" advClick="1" p14:dur="1000">
        <p14:prism dir="d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430EE175-8F94-4193-A6FE-D5256F3917A1-L0-001.png" descr="430EE175-8F94-4193-A6FE-D5256F3917A1-L0-001.png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591163" y="457892"/>
            <a:ext cx="5689874" cy="8216914"/>
          </a:xfrm>
          <a:prstGeom prst="rect">
            <a:avLst/>
          </a:prstGeom>
        </p:spPr>
      </p:pic>
      <p:sp>
        <p:nvSpPr>
          <p:cNvPr id="148" name="用户设置界面"/>
          <p:cNvSpPr txBox="1">
            <a:spLocks noGrp="1"/>
          </p:cNvSpPr>
          <p:nvPr>
            <p:ph type="title"/>
          </p:nvPr>
        </p:nvSpPr>
        <p:spPr>
          <a:xfrm>
            <a:off x="491739" y="529146"/>
            <a:ext cx="5600701" cy="1357797"/>
          </a:xfrm>
          <a:prstGeom prst="rect">
            <a:avLst/>
          </a:prstGeom>
        </p:spPr>
        <p:txBody>
          <a:bodyPr/>
          <a:lstStyle/>
          <a:p>
            <a:r>
              <a:t>用户设置界面</a:t>
            </a:r>
          </a:p>
        </p:txBody>
      </p:sp>
      <p:sp>
        <p:nvSpPr>
          <p:cNvPr id="149" name="用户输入设置用户的个人信息，并且用下拉列表选择家庭地位…"/>
          <p:cNvSpPr txBox="1">
            <a:spLocks noGrp="1"/>
          </p:cNvSpPr>
          <p:nvPr>
            <p:ph type="body" sz="half" idx="1"/>
          </p:nvPr>
        </p:nvSpPr>
        <p:spPr>
          <a:xfrm>
            <a:off x="647700" y="1634072"/>
            <a:ext cx="5600700" cy="7395628"/>
          </a:xfrm>
          <a:prstGeom prst="rect">
            <a:avLst/>
          </a:prstGeom>
        </p:spPr>
        <p:txBody>
          <a:bodyPr/>
          <a:lstStyle/>
          <a:p>
            <a:r>
              <a:t>用户输入设置用户的个人信息，并且用下拉列表选择家庭地位</a:t>
            </a:r>
          </a:p>
          <a:p>
            <a:pPr algn="l"/>
            <a:r>
              <a:t>可以通过备份数据备份现有数据，或使用恢复数据恢复到上次备份数状态</a:t>
            </a:r>
          </a:p>
          <a:p>
            <a:pPr algn="l"/>
            <a:r>
              <a:t>点击退出登陆即删除所有用户信息数据退出登陆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doors dir="ver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物品信息输入界面"/>
          <p:cNvSpPr txBox="1">
            <a:spLocks noGrp="1"/>
          </p:cNvSpPr>
          <p:nvPr>
            <p:ph type="title"/>
          </p:nvPr>
        </p:nvSpPr>
        <p:spPr>
          <a:xfrm>
            <a:off x="647699" y="448668"/>
            <a:ext cx="5600701" cy="2662571"/>
          </a:xfrm>
          <a:prstGeom prst="rect">
            <a:avLst/>
          </a:prstGeom>
        </p:spPr>
        <p:txBody>
          <a:bodyPr/>
          <a:lstStyle/>
          <a:p>
            <a:r>
              <a:t>物品信息输入界面</a:t>
            </a:r>
          </a:p>
        </p:txBody>
      </p:sp>
      <p:sp>
        <p:nvSpPr>
          <p:cNvPr id="152" name="点击主界面的添加界面后跳转此界面…"/>
          <p:cNvSpPr txBox="1">
            <a:spLocks noGrp="1"/>
          </p:cNvSpPr>
          <p:nvPr>
            <p:ph type="body" sz="half" idx="1"/>
          </p:nvPr>
        </p:nvSpPr>
        <p:spPr>
          <a:xfrm>
            <a:off x="647700" y="2883344"/>
            <a:ext cx="5600700" cy="6146356"/>
          </a:xfrm>
          <a:prstGeom prst="rect">
            <a:avLst/>
          </a:prstGeom>
        </p:spPr>
        <p:txBody>
          <a:bodyPr/>
          <a:lstStyle/>
          <a:p>
            <a:r>
              <a:t>点击主界面的添加界面后跳转此界面</a:t>
            </a:r>
          </a:p>
          <a:p>
            <a:r>
              <a:t>根据提示信息用户输入物品信息点击完成存入数据库，即可在项目列表界面中看到</a:t>
            </a:r>
          </a:p>
        </p:txBody>
      </p:sp>
      <p:pic>
        <p:nvPicPr>
          <p:cNvPr id="153" name="938A2AD2-53C9-4D1F-9CA0-072BCC4CDEF1-L0-001.png" descr="938A2AD2-53C9-4D1F-9CA0-072BCC4CDEF1-L0-0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1725" y="-1"/>
            <a:ext cx="5348750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物品列表界面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物品列表界面</a:t>
            </a:r>
          </a:p>
        </p:txBody>
      </p:sp>
      <p:sp>
        <p:nvSpPr>
          <p:cNvPr id="156" name="显示已经存入数据库的物品，快过期的优先显示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0" indent="0" defTabSz="508254">
              <a:lnSpc>
                <a:spcPct val="100000"/>
              </a:lnSpc>
              <a:spcBef>
                <a:spcPts val="3600"/>
              </a:spcBef>
              <a:buSzTx/>
              <a:buNone/>
              <a:defRPr sz="2784"/>
            </a:pPr>
            <a:r>
              <a:t>显示已经存入数据库的物品，快过期的优先显示</a:t>
            </a:r>
          </a:p>
          <a:p>
            <a:pPr marL="0" indent="0" defTabSz="508254">
              <a:lnSpc>
                <a:spcPct val="100000"/>
              </a:lnSpc>
              <a:spcBef>
                <a:spcPts val="3600"/>
              </a:spcBef>
              <a:buSzTx/>
              <a:buNone/>
              <a:defRPr sz="2784"/>
            </a:pPr>
            <a:r>
              <a:t>点击搜索显示输入框可根据关键字和日期等搜索</a:t>
            </a:r>
          </a:p>
          <a:p>
            <a:pPr marL="0" indent="0" defTabSz="508254">
              <a:lnSpc>
                <a:spcPct val="100000"/>
              </a:lnSpc>
              <a:spcBef>
                <a:spcPts val="3600"/>
              </a:spcBef>
              <a:buSzTx/>
              <a:buNone/>
              <a:defRPr sz="2784"/>
            </a:pPr>
            <a:r>
              <a:t>点击1显示全部物品</a:t>
            </a:r>
          </a:p>
          <a:p>
            <a:pPr marL="0" indent="0" defTabSz="508254">
              <a:lnSpc>
                <a:spcPct val="100000"/>
              </a:lnSpc>
              <a:spcBef>
                <a:spcPts val="3600"/>
              </a:spcBef>
              <a:buSzTx/>
              <a:buNone/>
              <a:defRPr sz="2784"/>
            </a:pPr>
            <a:r>
              <a:t>点击2显示食品</a:t>
            </a:r>
          </a:p>
          <a:p>
            <a:pPr marL="0" indent="0" defTabSz="508254">
              <a:lnSpc>
                <a:spcPct val="100000"/>
              </a:lnSpc>
              <a:spcBef>
                <a:spcPts val="3600"/>
              </a:spcBef>
              <a:buSzTx/>
              <a:buNone/>
              <a:defRPr sz="2784"/>
            </a:pPr>
            <a:r>
              <a:t>点击3显示药品</a:t>
            </a:r>
          </a:p>
          <a:p>
            <a:pPr marL="0" indent="0" defTabSz="508254">
              <a:lnSpc>
                <a:spcPct val="100000"/>
              </a:lnSpc>
              <a:spcBef>
                <a:spcPts val="3600"/>
              </a:spcBef>
              <a:buSzTx/>
              <a:buNone/>
              <a:defRPr sz="2784"/>
            </a:pPr>
            <a:r>
              <a:t>点击4显示设置了闹钟的物品即时间</a:t>
            </a:r>
          </a:p>
        </p:txBody>
      </p:sp>
      <p:pic>
        <p:nvPicPr>
          <p:cNvPr id="157" name="C92FB731-9CE4-4EB9-A7FC-FAEFA584371B-L0-001.png" descr="C92FB731-9CE4-4EB9-A7FC-FAEFA584371B-L0-0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88726" y="-1"/>
            <a:ext cx="5348749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C69E0E76-8A37-4C05-A4F3-4B078DC0269A-L0-001.png" descr="C69E0E76-8A37-4C05-A4F3-4B078DC0269A-L0-0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88726" y="0"/>
            <a:ext cx="5348749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C92FB731-9CE4-4EB9-A7FC-FAEFA584371B-L0-001.jpeg" descr="C92FB731-9CE4-4EB9-A7FC-FAEFA584371B-L0-001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88726" y="-1"/>
            <a:ext cx="5348749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11" dur="1000" fill="hold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22" dur="2000" fill="hold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16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1" animBg="1" advAuto="0"/>
      <p:bldP spid="157" grpId="2" animBg="1" advAuto="0"/>
      <p:bldP spid="158" grpId="3" animBg="1" advAuto="0"/>
      <p:bldP spid="158" grpId="4" animBg="1" advAuto="0"/>
      <p:bldP spid="159" grpId="5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rushedCanvas">
  <a:themeElements>
    <a:clrScheme name="BrushedCanvas">
      <a:dk1>
        <a:srgbClr val="546056"/>
      </a:dk1>
      <a:lt1>
        <a:srgbClr val="600C52"/>
      </a:lt1>
      <a:dk2>
        <a:srgbClr val="61615E"/>
      </a:dk2>
      <a:lt2>
        <a:srgbClr val="CECECA"/>
      </a:lt2>
      <a:accent1>
        <a:srgbClr val="648FC7"/>
      </a:accent1>
      <a:accent2>
        <a:srgbClr val="77B06D"/>
      </a:accent2>
      <a:accent3>
        <a:srgbClr val="E0BC59"/>
      </a:accent3>
      <a:accent4>
        <a:srgbClr val="EB925B"/>
      </a:accent4>
      <a:accent5>
        <a:srgbClr val="C56667"/>
      </a:accent5>
      <a:accent6>
        <a:srgbClr val="927AB0"/>
      </a:accent6>
      <a:hlink>
        <a:srgbClr val="0000FF"/>
      </a:hlink>
      <a:folHlink>
        <a:srgbClr val="FF00FF"/>
      </a:folHlink>
    </a:clrScheme>
    <a:fontScheme name="BrushedCanvas">
      <a:majorFont>
        <a:latin typeface="Palatino"/>
        <a:ea typeface="Palatino"/>
        <a:cs typeface="Palatino"/>
      </a:majorFont>
      <a:minorFont>
        <a:latin typeface="Palatino"/>
        <a:ea typeface="Palatino"/>
        <a:cs typeface="Palatino"/>
      </a:minorFont>
    </a:fontScheme>
    <a:fmtScheme name="BrushedCanva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1" i="0" u="none" strike="noStrike" cap="none" spc="0" normalizeH="0" baseline="0">
            <a:ln>
              <a:noFill/>
            </a:ln>
            <a:solidFill>
              <a:srgbClr val="F5F8EB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17D7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546056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rushedCanvas">
  <a:themeElements>
    <a:clrScheme name="BrushedCanvas">
      <a:dk1>
        <a:srgbClr val="000000"/>
      </a:dk1>
      <a:lt1>
        <a:srgbClr val="FFFFFF"/>
      </a:lt1>
      <a:dk2>
        <a:srgbClr val="61615E"/>
      </a:dk2>
      <a:lt2>
        <a:srgbClr val="CECECA"/>
      </a:lt2>
      <a:accent1>
        <a:srgbClr val="648FC7"/>
      </a:accent1>
      <a:accent2>
        <a:srgbClr val="77B06D"/>
      </a:accent2>
      <a:accent3>
        <a:srgbClr val="E0BC59"/>
      </a:accent3>
      <a:accent4>
        <a:srgbClr val="EB925B"/>
      </a:accent4>
      <a:accent5>
        <a:srgbClr val="C56667"/>
      </a:accent5>
      <a:accent6>
        <a:srgbClr val="927AB0"/>
      </a:accent6>
      <a:hlink>
        <a:srgbClr val="0000FF"/>
      </a:hlink>
      <a:folHlink>
        <a:srgbClr val="FF00FF"/>
      </a:folHlink>
    </a:clrScheme>
    <a:fontScheme name="BrushedCanvas">
      <a:majorFont>
        <a:latin typeface="Palatino"/>
        <a:ea typeface="Palatino"/>
        <a:cs typeface="Palatino"/>
      </a:majorFont>
      <a:minorFont>
        <a:latin typeface="Palatino"/>
        <a:ea typeface="Palatino"/>
        <a:cs typeface="Palatino"/>
      </a:minorFont>
    </a:fontScheme>
    <a:fmtScheme name="BrushedCanva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1" i="0" u="none" strike="noStrike" cap="none" spc="0" normalizeH="0" baseline="0">
            <a:ln>
              <a:noFill/>
            </a:ln>
            <a:solidFill>
              <a:srgbClr val="F5F8EB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17D7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546056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159</Words>
  <Application>Microsoft Office PowerPoint</Application>
  <PresentationFormat>自定义</PresentationFormat>
  <Paragraphs>52</Paragraphs>
  <Slides>11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Helvetica Neue</vt:lpstr>
      <vt:lpstr>Hoefler Text</vt:lpstr>
      <vt:lpstr>Palatino</vt:lpstr>
      <vt:lpstr>BrushedCanvas</vt:lpstr>
      <vt:lpstr>android应用项目“吃了么”UI介绍</vt:lpstr>
      <vt:lpstr>目录</vt:lpstr>
      <vt:lpstr>Logo &amp;启动动画</vt:lpstr>
      <vt:lpstr>主界面</vt:lpstr>
      <vt:lpstr>登陆界面</vt:lpstr>
      <vt:lpstr>侧滑界面</vt:lpstr>
      <vt:lpstr>用户设置界面</vt:lpstr>
      <vt:lpstr>物品信息输入界面</vt:lpstr>
      <vt:lpstr>物品列表界面</vt:lpstr>
      <vt:lpstr>家庭组界面</vt:lpstr>
      <vt:lpstr>视频展示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android应用项目“吃了么”UI介绍</dc:title>
  <dc:creator>ZHAOSHUYAN</dc:creator>
  <cp:lastModifiedBy>赵书妍</cp:lastModifiedBy>
  <cp:revision>4</cp:revision>
  <dcterms:modified xsi:type="dcterms:W3CDTF">2017-11-22T01:44:54Z</dcterms:modified>
</cp:coreProperties>
</file>